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Source Han Sans KR Bold" charset="1" panose="020B0800000000000000"/>
      <p:regular r:id="rId18"/>
    </p:embeddedFont>
    <p:embeddedFont>
      <p:font typeface="Source Han Sans KR" charset="1" panose="020B0400000000000000"/>
      <p:regular r:id="rId19"/>
    </p:embeddedFont>
    <p:embeddedFont>
      <p:font typeface="Source Han Sans KR Medium" charset="1" panose="020B06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517" y="6446888"/>
            <a:ext cx="1796729" cy="649223"/>
            <a:chOff x="0" y="0"/>
            <a:chExt cx="473213" cy="170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02181" y="4092709"/>
            <a:ext cx="9812834" cy="130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뱀파이어 서바이벌 모작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1517" y="5726163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신세계 I&amp;C Java과정 8차수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06762" y="990600"/>
            <a:ext cx="1252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2025.05.30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1517" y="6528294"/>
            <a:ext cx="179672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문정민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4050" y="3334590"/>
            <a:ext cx="6139635" cy="6264679"/>
          </a:xfrm>
          <a:custGeom>
            <a:avLst/>
            <a:gdLst/>
            <a:ahLst/>
            <a:cxnLst/>
            <a:rect r="r" b="b" t="t" l="l"/>
            <a:pathLst>
              <a:path h="6264679" w="6139635">
                <a:moveTo>
                  <a:pt x="0" y="0"/>
                </a:moveTo>
                <a:lnTo>
                  <a:pt x="6139635" y="0"/>
                </a:lnTo>
                <a:lnTo>
                  <a:pt x="6139635" y="6264678"/>
                </a:lnTo>
                <a:lnTo>
                  <a:pt x="0" y="626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263" y="3341491"/>
            <a:ext cx="7702578" cy="934504"/>
          </a:xfrm>
          <a:custGeom>
            <a:avLst/>
            <a:gdLst/>
            <a:ahLst/>
            <a:cxnLst/>
            <a:rect r="r" b="b" t="t" l="l"/>
            <a:pathLst>
              <a:path h="934504" w="7702578">
                <a:moveTo>
                  <a:pt x="0" y="0"/>
                </a:moveTo>
                <a:lnTo>
                  <a:pt x="7702578" y="0"/>
                </a:lnTo>
                <a:lnTo>
                  <a:pt x="7702578" y="934503"/>
                </a:lnTo>
                <a:lnTo>
                  <a:pt x="0" y="934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050" y="2811985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스폰 - 시야 바깥에서 생성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867" y="2067708"/>
            <a:ext cx="191702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1950" y="2811985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89706" y="6995990"/>
            <a:ext cx="201156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기획팀 대리 이수진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614541" y="4560207"/>
            <a:ext cx="3240454" cy="1224091"/>
            <a:chOff x="0" y="0"/>
            <a:chExt cx="4320606" cy="163212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320606" cy="1632122"/>
              <a:chOff x="0" y="0"/>
              <a:chExt cx="853453" cy="3223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53453" cy="322394"/>
              </a:xfrm>
              <a:custGeom>
                <a:avLst/>
                <a:gdLst/>
                <a:ahLst/>
                <a:cxnLst/>
                <a:rect r="r" b="b" t="t" l="l"/>
                <a:pathLst>
                  <a:path h="322394" w="853453">
                    <a:moveTo>
                      <a:pt x="161197" y="0"/>
                    </a:moveTo>
                    <a:lnTo>
                      <a:pt x="692256" y="0"/>
                    </a:lnTo>
                    <a:cubicBezTo>
                      <a:pt x="735008" y="0"/>
                      <a:pt x="776009" y="16983"/>
                      <a:pt x="806239" y="47214"/>
                    </a:cubicBezTo>
                    <a:cubicBezTo>
                      <a:pt x="836470" y="77444"/>
                      <a:pt x="853453" y="118445"/>
                      <a:pt x="853453" y="161197"/>
                    </a:cubicBezTo>
                    <a:lnTo>
                      <a:pt x="853453" y="161197"/>
                    </a:lnTo>
                    <a:cubicBezTo>
                      <a:pt x="853453" y="250224"/>
                      <a:pt x="781283" y="322394"/>
                      <a:pt x="692256" y="322394"/>
                    </a:cubicBezTo>
                    <a:lnTo>
                      <a:pt x="161197" y="322394"/>
                    </a:lnTo>
                    <a:cubicBezTo>
                      <a:pt x="118445" y="322394"/>
                      <a:pt x="77444" y="305411"/>
                      <a:pt x="47214" y="275181"/>
                    </a:cubicBezTo>
                    <a:cubicBezTo>
                      <a:pt x="16983" y="244951"/>
                      <a:pt x="0" y="203949"/>
                      <a:pt x="0" y="161197"/>
                    </a:cubicBezTo>
                    <a:lnTo>
                      <a:pt x="0" y="161197"/>
                    </a:lnTo>
                    <a:cubicBezTo>
                      <a:pt x="0" y="118445"/>
                      <a:pt x="16983" y="77444"/>
                      <a:pt x="47214" y="47214"/>
                    </a:cubicBezTo>
                    <a:cubicBezTo>
                      <a:pt x="77444" y="16983"/>
                      <a:pt x="118445" y="0"/>
                      <a:pt x="161197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53453" cy="3604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840319" y="-142875"/>
              <a:ext cx="2397919" cy="1698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74"/>
                </a:lnSpc>
                <a:spcBef>
                  <a:spcPct val="0"/>
                </a:spcBef>
              </a:pPr>
              <a:r>
                <a:rPr lang="en-US" sz="7696" b="true">
                  <a:solidFill>
                    <a:srgbClr val="FAFAFA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시연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244" y="2691275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1"/>
                </a:lnTo>
                <a:lnTo>
                  <a:pt x="0" y="47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244" y="3660541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1"/>
                </a:lnTo>
                <a:lnTo>
                  <a:pt x="0" y="47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244" y="4627262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0"/>
                </a:lnTo>
                <a:lnTo>
                  <a:pt x="0" y="47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1040" y="6223979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050" y="1084026"/>
            <a:ext cx="15774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느낀점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AutoShape 8" id="8"/>
          <p:cNvSpPr/>
          <p:nvPr/>
        </p:nvSpPr>
        <p:spPr>
          <a:xfrm>
            <a:off x="507222" y="5531309"/>
            <a:ext cx="1725450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1040" y="7167407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31479" y="2643650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상속을 활용해 코드 중복을 최대한 줄임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7168" y="3677811"/>
            <a:ext cx="678827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Phaser의 공식 문서를 보며 JS에 대한 이해도 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7168" y="4578367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상속을 활용해 코드 중복을 최대한 줄임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7262" y="6282851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 이후 기능은 하드코딩이 많음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7262" y="7226279"/>
            <a:ext cx="86490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웨이브, 공격 종류, 아이템 선택 등 구현하지 못한 기능이 많음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31040" y="8150657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17262" y="8209529"/>
            <a:ext cx="86490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생성과 충돌 관련 성능 최적화 미흡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36980" y="3035964"/>
            <a:ext cx="1228201" cy="653137"/>
            <a:chOff x="0" y="0"/>
            <a:chExt cx="323477" cy="172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980" y="4250049"/>
            <a:ext cx="1228201" cy="653137"/>
            <a:chOff x="0" y="0"/>
            <a:chExt cx="323477" cy="172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980" y="5465161"/>
            <a:ext cx="1228201" cy="653137"/>
            <a:chOff x="0" y="0"/>
            <a:chExt cx="323477" cy="1720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73819" y="2869987"/>
            <a:ext cx="7376288" cy="4610180"/>
          </a:xfrm>
          <a:custGeom>
            <a:avLst/>
            <a:gdLst/>
            <a:ahLst/>
            <a:cxnLst/>
            <a:rect r="r" b="b" t="t" l="l"/>
            <a:pathLst>
              <a:path h="4610180" w="7376288">
                <a:moveTo>
                  <a:pt x="0" y="0"/>
                </a:moveTo>
                <a:lnTo>
                  <a:pt x="7376287" y="0"/>
                </a:lnTo>
                <a:lnTo>
                  <a:pt x="7376287" y="4610180"/>
                </a:lnTo>
                <a:lnTo>
                  <a:pt x="0" y="461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02467" y="3165365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플레이어는 방향키(상하좌우)만 조작 가능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6648" y="3057732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6648" y="4271818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6648" y="5486930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050" y="1084026"/>
            <a:ext cx="22632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특징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02467" y="4346252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공격은 일정 시간마다 자동 수행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02467" y="5586308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적을 처치하고 드랍되는 경험치를 먹고 레벨업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36980" y="6678278"/>
            <a:ext cx="1228201" cy="653137"/>
            <a:chOff x="0" y="0"/>
            <a:chExt cx="323477" cy="1720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26648" y="6700047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02467" y="6799424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레벨업마다 아이템 혹은 능력치 강화 선택으로 공격 다양화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675678" y="3047781"/>
            <a:ext cx="6060045" cy="2209617"/>
            <a:chOff x="0" y="0"/>
            <a:chExt cx="1596061" cy="581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75678" y="5546317"/>
            <a:ext cx="6060045" cy="2209617"/>
            <a:chOff x="0" y="0"/>
            <a:chExt cx="1596061" cy="581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24167" y="3047781"/>
            <a:ext cx="6060045" cy="2209617"/>
            <a:chOff x="0" y="0"/>
            <a:chExt cx="1596061" cy="5819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4167" y="5546317"/>
            <a:ext cx="6060045" cy="2209617"/>
            <a:chOff x="0" y="0"/>
            <a:chExt cx="1596061" cy="5819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03047" y="3595321"/>
            <a:ext cx="608878" cy="616727"/>
          </a:xfrm>
          <a:custGeom>
            <a:avLst/>
            <a:gdLst/>
            <a:ahLst/>
            <a:cxnLst/>
            <a:rect r="r" b="b" t="t" l="l"/>
            <a:pathLst>
              <a:path h="616727" w="608878">
                <a:moveTo>
                  <a:pt x="0" y="0"/>
                </a:moveTo>
                <a:lnTo>
                  <a:pt x="608878" y="0"/>
                </a:lnTo>
                <a:lnTo>
                  <a:pt x="608878" y="616727"/>
                </a:lnTo>
                <a:lnTo>
                  <a:pt x="0" y="616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91123" y="6015627"/>
            <a:ext cx="656743" cy="640026"/>
          </a:xfrm>
          <a:custGeom>
            <a:avLst/>
            <a:gdLst/>
            <a:ahLst/>
            <a:cxnLst/>
            <a:rect r="r" b="b" t="t" l="l"/>
            <a:pathLst>
              <a:path h="640026" w="656743">
                <a:moveTo>
                  <a:pt x="0" y="0"/>
                </a:moveTo>
                <a:lnTo>
                  <a:pt x="656744" y="0"/>
                </a:lnTo>
                <a:lnTo>
                  <a:pt x="656744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07741" y="5973109"/>
            <a:ext cx="725062" cy="725062"/>
          </a:xfrm>
          <a:custGeom>
            <a:avLst/>
            <a:gdLst/>
            <a:ahLst/>
            <a:cxnLst/>
            <a:rect r="r" b="b" t="t" l="l"/>
            <a:pathLst>
              <a:path h="725062" w="725062">
                <a:moveTo>
                  <a:pt x="0" y="0"/>
                </a:moveTo>
                <a:lnTo>
                  <a:pt x="725062" y="0"/>
                </a:lnTo>
                <a:lnTo>
                  <a:pt x="725062" y="725062"/>
                </a:lnTo>
                <a:lnTo>
                  <a:pt x="0" y="725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4438" y="3367840"/>
            <a:ext cx="1285384" cy="1071689"/>
          </a:xfrm>
          <a:custGeom>
            <a:avLst/>
            <a:gdLst/>
            <a:ahLst/>
            <a:cxnLst/>
            <a:rect r="r" b="b" t="t" l="l"/>
            <a:pathLst>
              <a:path h="1071689" w="1285384">
                <a:moveTo>
                  <a:pt x="0" y="0"/>
                </a:moveTo>
                <a:lnTo>
                  <a:pt x="1285384" y="0"/>
                </a:lnTo>
                <a:lnTo>
                  <a:pt x="1285384" y="1071688"/>
                </a:lnTo>
                <a:lnTo>
                  <a:pt x="0" y="1071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97052" y="4356951"/>
            <a:ext cx="26207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 간 명확한 역할 구분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89190" y="6711360"/>
            <a:ext cx="339268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Object Pool 방식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 투사체 주변 적만 충돌 검사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63311" y="4356951"/>
            <a:ext cx="29604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 내부 작동 방식 이해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공식 문서 학습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63311" y="6855487"/>
            <a:ext cx="328151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 문법 이해 및 활용 능력 강화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97052" y="3541829"/>
            <a:ext cx="30176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객체 지향적인 설계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89190" y="6040365"/>
            <a:ext cx="293608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성능 고려(구현X..)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3311" y="3541829"/>
            <a:ext cx="25604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프레임워크 이해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63311" y="6040365"/>
            <a:ext cx="23767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JS 문법 학습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619260" y="3670070"/>
            <a:ext cx="2139874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811117" y="3670070"/>
            <a:ext cx="1970183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138225" y="2991419"/>
            <a:ext cx="1426905" cy="1365553"/>
            <a:chOff x="0" y="0"/>
            <a:chExt cx="84931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208205" y="3670070"/>
            <a:ext cx="2306536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396138" y="5795105"/>
            <a:ext cx="28539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 공식 문서 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3147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6222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68892" y="4508972"/>
            <a:ext cx="1365572" cy="4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AFAFA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계획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6138" y="6325330"/>
            <a:ext cx="220935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에셋 구하기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050" y="1084026"/>
            <a:ext cx="210316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46463" y="2991419"/>
            <a:ext cx="2096580" cy="1961179"/>
            <a:chOff x="0" y="0"/>
            <a:chExt cx="2795439" cy="261490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449508" y="0"/>
              <a:ext cx="1902540" cy="1820737"/>
              <a:chOff x="0" y="0"/>
              <a:chExt cx="849318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10158515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174942" y="2991419"/>
            <a:ext cx="2096580" cy="1961179"/>
            <a:chOff x="0" y="0"/>
            <a:chExt cx="2795439" cy="261490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946346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000000">
                      <a:alpha val="2980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정리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443392" y="0"/>
              <a:ext cx="1902540" cy="1820737"/>
              <a:chOff x="0" y="0"/>
              <a:chExt cx="849318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943288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283532" y="2991419"/>
            <a:ext cx="1779365" cy="1961179"/>
            <a:chOff x="0" y="0"/>
            <a:chExt cx="2372487" cy="261490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34973" y="0"/>
              <a:ext cx="1902540" cy="1820737"/>
              <a:chOff x="0" y="0"/>
              <a:chExt cx="849318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47569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000000">
                      <a:alpha val="2980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2039279"/>
              <a:ext cx="2372487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234973" y="0"/>
              <a:ext cx="1902540" cy="1820737"/>
              <a:chOff x="0" y="0"/>
              <a:chExt cx="849318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747569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902762" y="5790798"/>
            <a:ext cx="267667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유닛 애니메이션 생성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02762" y="6321023"/>
            <a:ext cx="19047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이동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02762" y="6859862"/>
            <a:ext cx="66541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맵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38852" y="5786492"/>
            <a:ext cx="24430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기본 공격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38852" y="6316717"/>
            <a:ext cx="16710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죽음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38852" y="6855555"/>
            <a:ext cx="1274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씬 제어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050005" y="5795105"/>
            <a:ext cx="344864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 투사체 애니메이션 생성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50005" y="6325330"/>
            <a:ext cx="328612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경험치 획득 및 게이지 증가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50005" y="6864169"/>
            <a:ext cx="11327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902762" y="7448824"/>
            <a:ext cx="251415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스폰 및 이동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90500" y="7394393"/>
            <a:ext cx="14373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정리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84057" y="4273690"/>
            <a:ext cx="1029139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255981" y="4273690"/>
            <a:ext cx="1924456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57152" y="3590913"/>
            <a:ext cx="1426905" cy="1365553"/>
            <a:chOff x="0" y="0"/>
            <a:chExt cx="84931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8980355" y="4273690"/>
            <a:ext cx="1846427" cy="9887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792427" y="3590913"/>
            <a:ext cx="2096580" cy="1961179"/>
            <a:chOff x="0" y="0"/>
            <a:chExt cx="2795439" cy="261490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게임오버 화면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49508" y="0"/>
              <a:ext cx="1902540" cy="1820737"/>
              <a:chOff x="0" y="0"/>
              <a:chExt cx="849318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829076" y="3590913"/>
            <a:ext cx="1426905" cy="1365553"/>
            <a:chOff x="0" y="0"/>
            <a:chExt cx="849318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FAFAFA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03998" y="3859339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95751" y="5110961"/>
            <a:ext cx="2096580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게임 실행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826783" y="3590913"/>
            <a:ext cx="1426905" cy="1365553"/>
            <a:chOff x="0" y="0"/>
            <a:chExt cx="849318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709566" y="3590913"/>
            <a:ext cx="1426905" cy="1365553"/>
            <a:chOff x="0" y="0"/>
            <a:chExt cx="849318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094013" y="3859339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709566" y="3590913"/>
            <a:ext cx="1426905" cy="1365553"/>
            <a:chOff x="0" y="0"/>
            <a:chExt cx="849318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588949" y="3910166"/>
            <a:ext cx="172375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Animation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AutoShape 32" id="32"/>
          <p:cNvSpPr/>
          <p:nvPr/>
        </p:nvSpPr>
        <p:spPr>
          <a:xfrm>
            <a:off x="6136471" y="4273690"/>
            <a:ext cx="1520610" cy="9887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7553451" y="3600801"/>
            <a:ext cx="1426905" cy="1365553"/>
            <a:chOff x="0" y="0"/>
            <a:chExt cx="849318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937897" y="3869226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553451" y="3600801"/>
            <a:ext cx="1426905" cy="1365553"/>
            <a:chOff x="0" y="0"/>
            <a:chExt cx="849318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9647512" y="4956466"/>
            <a:ext cx="1895016" cy="1158396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225571" y="6379536"/>
            <a:ext cx="646909" cy="7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3"/>
              </a:lnSpc>
              <a:spcBef>
                <a:spcPct val="0"/>
              </a:spcBef>
            </a:pPr>
            <a:r>
              <a:rPr lang="en-US" b="true" sz="4137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645907" y="6114862"/>
            <a:ext cx="2003211" cy="1873840"/>
            <a:chOff x="0" y="0"/>
            <a:chExt cx="2670948" cy="2498454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426568" y="0"/>
              <a:ext cx="1817812" cy="1739652"/>
              <a:chOff x="0" y="0"/>
              <a:chExt cx="849318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1946341"/>
              <a:ext cx="2670948" cy="552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  <a:spcBef>
                  <a:spcPct val="0"/>
                </a:spcBef>
              </a:pPr>
              <a:r>
                <a:rPr lang="en-US" b="true" sz="2482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일시정지 화면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429489" y="0"/>
              <a:ext cx="1817812" cy="1739652"/>
              <a:chOff x="0" y="0"/>
              <a:chExt cx="849318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AutoShape 50" id="50"/>
          <p:cNvSpPr/>
          <p:nvPr/>
        </p:nvSpPr>
        <p:spPr>
          <a:xfrm>
            <a:off x="8266903" y="4966353"/>
            <a:ext cx="1380609" cy="1148509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12710972" y="6428780"/>
            <a:ext cx="646909" cy="7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3"/>
              </a:lnSpc>
              <a:spcBef>
                <a:spcPct val="0"/>
              </a:spcBef>
            </a:pPr>
            <a:r>
              <a:rPr lang="en-US" b="true" sz="4137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AutoShape 52" id="52"/>
          <p:cNvSpPr/>
          <p:nvPr/>
        </p:nvSpPr>
        <p:spPr>
          <a:xfrm>
            <a:off x="11540235" y="4956466"/>
            <a:ext cx="1638596" cy="1158396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2177226" y="6114862"/>
            <a:ext cx="2003211" cy="1873840"/>
            <a:chOff x="0" y="0"/>
            <a:chExt cx="2670948" cy="2498454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426568" y="0"/>
              <a:ext cx="1817812" cy="1739652"/>
              <a:chOff x="0" y="0"/>
              <a:chExt cx="849318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0" y="1946341"/>
              <a:ext cx="2670948" cy="552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  <a:spcBef>
                  <a:spcPct val="0"/>
                </a:spcBef>
              </a:pPr>
              <a:r>
                <a:rPr lang="en-US" b="true" sz="2482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레벨업 화면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429489" y="0"/>
              <a:ext cx="1817812" cy="1739652"/>
              <a:chOff x="0" y="0"/>
              <a:chExt cx="84931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61" id="61"/>
          <p:cNvSpPr/>
          <p:nvPr/>
        </p:nvSpPr>
        <p:spPr>
          <a:xfrm flipH="false" flipV="false" rot="0">
            <a:off x="11881059" y="8188728"/>
            <a:ext cx="3263008" cy="2254128"/>
          </a:xfrm>
          <a:custGeom>
            <a:avLst/>
            <a:gdLst/>
            <a:ahLst/>
            <a:cxnLst/>
            <a:rect r="r" b="b" t="t" l="l"/>
            <a:pathLst>
              <a:path h="2254128" w="3263008">
                <a:moveTo>
                  <a:pt x="0" y="0"/>
                </a:moveTo>
                <a:lnTo>
                  <a:pt x="3263007" y="0"/>
                </a:lnTo>
                <a:lnTo>
                  <a:pt x="3263007" y="2254128"/>
                </a:lnTo>
                <a:lnTo>
                  <a:pt x="0" y="225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843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5960937" y="949604"/>
            <a:ext cx="3628743" cy="2129273"/>
          </a:xfrm>
          <a:custGeom>
            <a:avLst/>
            <a:gdLst/>
            <a:ahLst/>
            <a:cxnLst/>
            <a:rect r="r" b="b" t="t" l="l"/>
            <a:pathLst>
              <a:path h="2129273" w="3628743">
                <a:moveTo>
                  <a:pt x="0" y="0"/>
                </a:moveTo>
                <a:lnTo>
                  <a:pt x="3628743" y="0"/>
                </a:lnTo>
                <a:lnTo>
                  <a:pt x="3628743" y="2129272"/>
                </a:lnTo>
                <a:lnTo>
                  <a:pt x="0" y="212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27" t="0" r="-7527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9994823" y="949604"/>
            <a:ext cx="3334639" cy="2136485"/>
          </a:xfrm>
          <a:custGeom>
            <a:avLst/>
            <a:gdLst/>
            <a:ahLst/>
            <a:cxnLst/>
            <a:rect r="r" b="b" t="t" l="l"/>
            <a:pathLst>
              <a:path h="2136485" w="3334639">
                <a:moveTo>
                  <a:pt x="0" y="0"/>
                </a:moveTo>
                <a:lnTo>
                  <a:pt x="3334640" y="0"/>
                </a:lnTo>
                <a:lnTo>
                  <a:pt x="3334640" y="2136484"/>
                </a:lnTo>
                <a:lnTo>
                  <a:pt x="0" y="2136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3961521" y="949604"/>
            <a:ext cx="3297779" cy="2129273"/>
          </a:xfrm>
          <a:custGeom>
            <a:avLst/>
            <a:gdLst/>
            <a:ahLst/>
            <a:cxnLst/>
            <a:rect r="r" b="b" t="t" l="l"/>
            <a:pathLst>
              <a:path h="2129273" w="3297779">
                <a:moveTo>
                  <a:pt x="0" y="0"/>
                </a:moveTo>
                <a:lnTo>
                  <a:pt x="3297779" y="0"/>
                </a:lnTo>
                <a:lnTo>
                  <a:pt x="3297779" y="2129272"/>
                </a:lnTo>
                <a:lnTo>
                  <a:pt x="0" y="2129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1" t="-9637" r="-3669" b="-9637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7937897" y="8226828"/>
            <a:ext cx="3037115" cy="2273178"/>
          </a:xfrm>
          <a:custGeom>
            <a:avLst/>
            <a:gdLst/>
            <a:ahLst/>
            <a:cxnLst/>
            <a:rect r="r" b="b" t="t" l="l"/>
            <a:pathLst>
              <a:path h="2273178" w="3037115">
                <a:moveTo>
                  <a:pt x="0" y="0"/>
                </a:moveTo>
                <a:lnTo>
                  <a:pt x="3037115" y="0"/>
                </a:lnTo>
                <a:lnTo>
                  <a:pt x="3037115" y="2273178"/>
                </a:lnTo>
                <a:lnTo>
                  <a:pt x="0" y="2273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136207" y="3910166"/>
            <a:ext cx="195520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Preload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092821" y="5150318"/>
            <a:ext cx="1955568" cy="4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AFAFA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리소스 로드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54050" y="1084026"/>
            <a:ext cx="22632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구성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273708" y="5150318"/>
            <a:ext cx="2354233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애니메이션 생성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009786" y="4006990"/>
            <a:ext cx="161803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GameOver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564925" y="3910166"/>
            <a:ext cx="195520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Game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32834" y="3920053"/>
            <a:ext cx="172375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Menu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614959" y="6497602"/>
            <a:ext cx="1868133" cy="62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Pause</a:t>
            </a:r>
          </a:p>
          <a:p>
            <a:pPr algn="ctr">
              <a:lnSpc>
                <a:spcPts val="2541"/>
              </a:lnSpc>
              <a:spcBef>
                <a:spcPct val="0"/>
              </a:spcBef>
            </a:pPr>
            <a:r>
              <a:rPr lang="en-US" b="true" sz="1815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7117593" y="5160205"/>
            <a:ext cx="2354233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메뉴 화면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100360" y="6546845"/>
            <a:ext cx="1868133" cy="62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LevelUp</a:t>
            </a:r>
          </a:p>
          <a:p>
            <a:pPr algn="ctr">
              <a:lnSpc>
                <a:spcPts val="2541"/>
              </a:lnSpc>
              <a:spcBef>
                <a:spcPct val="0"/>
              </a:spcBef>
            </a:pPr>
            <a:r>
              <a:rPr lang="en-US" b="true" sz="1815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48370"/>
            <a:ext cx="4401362" cy="2389311"/>
          </a:xfrm>
          <a:custGeom>
            <a:avLst/>
            <a:gdLst/>
            <a:ahLst/>
            <a:cxnLst/>
            <a:rect r="r" b="b" t="t" l="l"/>
            <a:pathLst>
              <a:path h="2389311" w="4401362">
                <a:moveTo>
                  <a:pt x="0" y="0"/>
                </a:moveTo>
                <a:lnTo>
                  <a:pt x="4401362" y="0"/>
                </a:lnTo>
                <a:lnTo>
                  <a:pt x="4401362" y="2389311"/>
                </a:lnTo>
                <a:lnTo>
                  <a:pt x="0" y="23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31477" y="2377600"/>
            <a:ext cx="1368280" cy="494409"/>
            <a:chOff x="0" y="0"/>
            <a:chExt cx="473213" cy="1709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31477" y="2437762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06511" y="2377600"/>
            <a:ext cx="1368280" cy="494409"/>
            <a:chOff x="0" y="0"/>
            <a:chExt cx="473213" cy="1709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38731" y="2988588"/>
            <a:ext cx="1368280" cy="494409"/>
            <a:chOff x="0" y="0"/>
            <a:chExt cx="473213" cy="170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3764" y="2988588"/>
            <a:ext cx="1368280" cy="494409"/>
            <a:chOff x="0" y="0"/>
            <a:chExt cx="473213" cy="1709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13764" y="3048750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bullets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38731" y="3599055"/>
            <a:ext cx="1368280" cy="494409"/>
            <a:chOff x="0" y="0"/>
            <a:chExt cx="473213" cy="1709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13764" y="3599055"/>
            <a:ext cx="1368280" cy="494409"/>
            <a:chOff x="0" y="0"/>
            <a:chExt cx="473213" cy="1709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13764" y="365921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expItems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9199757" y="2624804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214265" y="3223812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214265" y="3842633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60492" y="4195016"/>
            <a:ext cx="1368280" cy="494409"/>
            <a:chOff x="0" y="0"/>
            <a:chExt cx="473213" cy="1709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635525" y="4195016"/>
            <a:ext cx="1368280" cy="494409"/>
            <a:chOff x="0" y="0"/>
            <a:chExt cx="473213" cy="1709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7831477" y="6020555"/>
            <a:ext cx="5955414" cy="3288424"/>
          </a:xfrm>
          <a:custGeom>
            <a:avLst/>
            <a:gdLst/>
            <a:ahLst/>
            <a:cxnLst/>
            <a:rect r="r" b="b" t="t" l="l"/>
            <a:pathLst>
              <a:path h="3288424" w="5955414">
                <a:moveTo>
                  <a:pt x="0" y="0"/>
                </a:moveTo>
                <a:lnTo>
                  <a:pt x="5955414" y="0"/>
                </a:lnTo>
                <a:lnTo>
                  <a:pt x="5955414" y="3288424"/>
                </a:lnTo>
                <a:lnTo>
                  <a:pt x="0" y="328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38731" y="1788320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setupCollisions(): 충돌 검사 요청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8202" y="1931751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씬(게임 실행부)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3941343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create(씬 시작 후 한 번만 실행)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606511" y="2437762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38731" y="3048750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838731" y="365921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92096" y="2447287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collider : 충돌 판단 후 물리 연산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60492" y="425517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35525" y="425517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92096" y="3058275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 : 충돌 판단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92096" y="3666616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292096" y="4264703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831477" y="5365700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setupAutoAttack(): 일정시간마다 자동공격하도록 타이머 이벤트 등록</a:t>
            </a:r>
          </a:p>
        </p:txBody>
      </p:sp>
      <p:sp>
        <p:nvSpPr>
          <p:cNvPr name="AutoShape 50" id="50"/>
          <p:cNvSpPr/>
          <p:nvPr/>
        </p:nvSpPr>
        <p:spPr>
          <a:xfrm>
            <a:off x="9228772" y="4460177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4411394" y="2006760"/>
            <a:ext cx="3427336" cy="3636266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4411394" y="5643025"/>
            <a:ext cx="3201534" cy="256504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21685" y="3231283"/>
            <a:ext cx="7684306" cy="6175341"/>
          </a:xfrm>
          <a:custGeom>
            <a:avLst/>
            <a:gdLst/>
            <a:ahLst/>
            <a:cxnLst/>
            <a:rect r="r" b="b" t="t" l="l"/>
            <a:pathLst>
              <a:path h="6175341" w="7684306">
                <a:moveTo>
                  <a:pt x="0" y="0"/>
                </a:moveTo>
                <a:lnTo>
                  <a:pt x="7684306" y="0"/>
                </a:lnTo>
                <a:lnTo>
                  <a:pt x="7684306" y="6175341"/>
                </a:lnTo>
                <a:lnTo>
                  <a:pt x="0" y="617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867" y="2719621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(매 프레임마다 실행)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2112712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씬(게임 실행부)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33840" y="3318429"/>
            <a:ext cx="9254160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 스폰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update() 마다 count값을 증가시켜, 몬스터 종류마다 지정된 상수값으로 나누어 떨어지면 해당 몬스터를 생성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5143500"/>
            <a:ext cx="7684306" cy="1621779"/>
          </a:xfrm>
          <a:custGeom>
            <a:avLst/>
            <a:gdLst/>
            <a:ahLst/>
            <a:cxnLst/>
            <a:rect r="r" b="b" t="t" l="l"/>
            <a:pathLst>
              <a:path h="1621779" w="7684306">
                <a:moveTo>
                  <a:pt x="0" y="0"/>
                </a:moveTo>
                <a:lnTo>
                  <a:pt x="7684306" y="0"/>
                </a:lnTo>
                <a:lnTo>
                  <a:pt x="7684306" y="1621779"/>
                </a:lnTo>
                <a:lnTo>
                  <a:pt x="0" y="162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8910" r="0" b="-1865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8385206" y="5954389"/>
            <a:ext cx="758794" cy="2127035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7867" y="2836834"/>
            <a:ext cx="9092186" cy="1790885"/>
          </a:xfrm>
          <a:custGeom>
            <a:avLst/>
            <a:gdLst/>
            <a:ahLst/>
            <a:cxnLst/>
            <a:rect r="r" b="b" t="t" l="l"/>
            <a:pathLst>
              <a:path h="1790885" w="9092186">
                <a:moveTo>
                  <a:pt x="0" y="0"/>
                </a:moveTo>
                <a:lnTo>
                  <a:pt x="9092186" y="0"/>
                </a:lnTo>
                <a:lnTo>
                  <a:pt x="9092186" y="1790885"/>
                </a:lnTo>
                <a:lnTo>
                  <a:pt x="0" y="179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867" y="5188001"/>
            <a:ext cx="8206743" cy="1245040"/>
          </a:xfrm>
          <a:custGeom>
            <a:avLst/>
            <a:gdLst/>
            <a:ahLst/>
            <a:cxnLst/>
            <a:rect r="r" b="b" t="t" l="l"/>
            <a:pathLst>
              <a:path h="1245040" w="8206743">
                <a:moveTo>
                  <a:pt x="0" y="0"/>
                </a:moveTo>
                <a:lnTo>
                  <a:pt x="8206743" y="0"/>
                </a:lnTo>
                <a:lnTo>
                  <a:pt x="8206743" y="1245040"/>
                </a:lnTo>
                <a:lnTo>
                  <a:pt x="0" y="124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1060" y="2836834"/>
            <a:ext cx="6275661" cy="4534165"/>
          </a:xfrm>
          <a:custGeom>
            <a:avLst/>
            <a:gdLst/>
            <a:ahLst/>
            <a:cxnLst/>
            <a:rect r="r" b="b" t="t" l="l"/>
            <a:pathLst>
              <a:path h="4534165" w="6275661">
                <a:moveTo>
                  <a:pt x="0" y="0"/>
                </a:moveTo>
                <a:lnTo>
                  <a:pt x="6275661" y="0"/>
                </a:lnTo>
                <a:lnTo>
                  <a:pt x="6275661" y="4534166"/>
                </a:lnTo>
                <a:lnTo>
                  <a:pt x="0" y="453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867" y="1931751"/>
            <a:ext cx="347522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050" y="6899766"/>
            <a:ext cx="8489950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tilePosition: 이미지에서 렌더링을 시작할 위치를 결정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80467" y="2467456"/>
            <a:ext cx="1368280" cy="494409"/>
            <a:chOff x="0" y="0"/>
            <a:chExt cx="1824374" cy="6592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Enemy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2004317" y="2961865"/>
            <a:ext cx="1660290" cy="67742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20177" y="3639285"/>
            <a:ext cx="1368280" cy="494409"/>
            <a:chOff x="0" y="0"/>
            <a:chExt cx="1824374" cy="6592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FlyingEye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80467" y="3639285"/>
            <a:ext cx="1368280" cy="494409"/>
            <a:chOff x="0" y="0"/>
            <a:chExt cx="1824374" cy="65921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Goblin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3664607" y="2961865"/>
            <a:ext cx="0" cy="67742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644023" y="3635658"/>
            <a:ext cx="1368280" cy="494409"/>
            <a:chOff x="0" y="0"/>
            <a:chExt cx="1824374" cy="65921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Skeleton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3664607" y="2961865"/>
            <a:ext cx="1663555" cy="673793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9504927" y="1857383"/>
            <a:ext cx="5753399" cy="7412274"/>
          </a:xfrm>
          <a:custGeom>
            <a:avLst/>
            <a:gdLst/>
            <a:ahLst/>
            <a:cxnLst/>
            <a:rect r="r" b="b" t="t" l="l"/>
            <a:pathLst>
              <a:path h="7412274" w="5753399">
                <a:moveTo>
                  <a:pt x="0" y="0"/>
                </a:moveTo>
                <a:lnTo>
                  <a:pt x="5753399" y="0"/>
                </a:lnTo>
                <a:lnTo>
                  <a:pt x="5753399" y="7412274"/>
                </a:lnTo>
                <a:lnTo>
                  <a:pt x="0" y="741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0177" y="5823955"/>
            <a:ext cx="6650024" cy="3434345"/>
          </a:xfrm>
          <a:custGeom>
            <a:avLst/>
            <a:gdLst/>
            <a:ahLst/>
            <a:cxnLst/>
            <a:rect r="r" b="b" t="t" l="l"/>
            <a:pathLst>
              <a:path h="3434345" w="6650024">
                <a:moveTo>
                  <a:pt x="0" y="0"/>
                </a:moveTo>
                <a:lnTo>
                  <a:pt x="6650024" y="0"/>
                </a:lnTo>
                <a:lnTo>
                  <a:pt x="6650024" y="3434345"/>
                </a:lnTo>
                <a:lnTo>
                  <a:pt x="0" y="3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7053" y="1345833"/>
            <a:ext cx="353573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Enemy 클래스 멤버 메서드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0177" y="5283933"/>
            <a:ext cx="353573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다형성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0177" y="9390523"/>
            <a:ext cx="439347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this.enemies의 type: Enemy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269186"/>
            <a:ext cx="718160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몬스터가 공격하거나 아이템을 다르게 드랍하지 않아서 거의 부모 클래스에서 메서드 작성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DAGo4Myj89o</dc:identifier>
  <dcterms:modified xsi:type="dcterms:W3CDTF">2011-08-01T06:04:30Z</dcterms:modified>
  <cp:revision>1</cp:revision>
  <dc:title>프로젝트</dc:title>
</cp:coreProperties>
</file>